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notesMasterIdLst>
    <p:notesMasterId r:id="rId3"/>
  </p:notesMasterIdLst>
  <p:sldIdLst>
    <p:sldId id="274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mi Nakatani" initials="NN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FFCCFF"/>
    <a:srgbClr val="00FFFF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7EFCDE-3F7E-4DA5-9C0F-F4C0DD97A871}" v="3" dt="2020-09-07T11:17:55.421"/>
  </p1510:revLst>
</p1510:revInfo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02" autoAdjust="0"/>
    <p:restoredTop sz="93772" autoAdjust="0"/>
  </p:normalViewPr>
  <p:slideViewPr>
    <p:cSldViewPr snapToGrid="0">
      <p:cViewPr varScale="1">
        <p:scale>
          <a:sx n="57" d="100"/>
          <a:sy n="57" d="100"/>
        </p:scale>
        <p:origin x="1032" y="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lacidia VAVIRAI" userId="955a42bcef73d83d" providerId="LiveId" clId="{227EFCDE-3F7E-4DA5-9C0F-F4C0DD97A871}"/>
    <pc:docChg chg="undo custSel modSld">
      <pc:chgData name="Placidia VAVIRAI" userId="955a42bcef73d83d" providerId="LiveId" clId="{227EFCDE-3F7E-4DA5-9C0F-F4C0DD97A871}" dt="2020-09-07T11:23:30.353" v="282" actId="20577"/>
      <pc:docMkLst>
        <pc:docMk/>
      </pc:docMkLst>
      <pc:sldChg chg="addSp delSp modSp mod">
        <pc:chgData name="Placidia VAVIRAI" userId="955a42bcef73d83d" providerId="LiveId" clId="{227EFCDE-3F7E-4DA5-9C0F-F4C0DD97A871}" dt="2020-09-07T11:23:30.353" v="282" actId="20577"/>
        <pc:sldMkLst>
          <pc:docMk/>
          <pc:sldMk cId="0" sldId="274"/>
        </pc:sldMkLst>
        <pc:spChg chg="add del mod">
          <ac:chgData name="Placidia VAVIRAI" userId="955a42bcef73d83d" providerId="LiveId" clId="{227EFCDE-3F7E-4DA5-9C0F-F4C0DD97A871}" dt="2020-09-07T11:12:54.379" v="28" actId="478"/>
          <ac:spMkLst>
            <pc:docMk/>
            <pc:sldMk cId="0" sldId="274"/>
            <ac:spMk id="3" creationId="{7F194CA7-CBE3-4973-8916-2C70AEE427A7}"/>
          </ac:spMkLst>
        </pc:spChg>
        <pc:spChg chg="del mod">
          <ac:chgData name="Placidia VAVIRAI" userId="955a42bcef73d83d" providerId="LiveId" clId="{227EFCDE-3F7E-4DA5-9C0F-F4C0DD97A871}" dt="2020-09-07T11:15:06.431" v="66" actId="478"/>
          <ac:spMkLst>
            <pc:docMk/>
            <pc:sldMk cId="0" sldId="274"/>
            <ac:spMk id="5" creationId="{00000000-0000-0000-0000-000000000000}"/>
          </ac:spMkLst>
        </pc:spChg>
        <pc:spChg chg="add del mod">
          <ac:chgData name="Placidia VAVIRAI" userId="955a42bcef73d83d" providerId="LiveId" clId="{227EFCDE-3F7E-4DA5-9C0F-F4C0DD97A871}" dt="2020-09-07T11:15:10.966" v="68" actId="478"/>
          <ac:spMkLst>
            <pc:docMk/>
            <pc:sldMk cId="0" sldId="274"/>
            <ac:spMk id="7" creationId="{F4E89099-2B14-4ACC-B4B8-A8AC08538D6B}"/>
          </ac:spMkLst>
        </pc:spChg>
        <pc:spChg chg="mod">
          <ac:chgData name="Placidia VAVIRAI" userId="955a42bcef73d83d" providerId="LiveId" clId="{227EFCDE-3F7E-4DA5-9C0F-F4C0DD97A871}" dt="2020-09-07T11:23:30.353" v="282" actId="20577"/>
          <ac:spMkLst>
            <pc:docMk/>
            <pc:sldMk cId="0" sldId="274"/>
            <ac:spMk id="10" creationId="{00000000-0000-0000-0000-000000000000}"/>
          </ac:spMkLst>
        </pc:spChg>
        <pc:spChg chg="mod">
          <ac:chgData name="Placidia VAVIRAI" userId="955a42bcef73d83d" providerId="LiveId" clId="{227EFCDE-3F7E-4DA5-9C0F-F4C0DD97A871}" dt="2020-09-07T11:12:47.224" v="25" actId="6549"/>
          <ac:spMkLst>
            <pc:docMk/>
            <pc:sldMk cId="0" sldId="274"/>
            <ac:spMk id="13" creationId="{00000000-0000-0000-0000-000000000000}"/>
          </ac:spMkLst>
        </pc:spChg>
        <pc:graphicFrameChg chg="del modGraphic">
          <ac:chgData name="Placidia VAVIRAI" userId="955a42bcef73d83d" providerId="LiveId" clId="{227EFCDE-3F7E-4DA5-9C0F-F4C0DD97A871}" dt="2020-09-07T11:12:50.355" v="27" actId="478"/>
          <ac:graphicFrameMkLst>
            <pc:docMk/>
            <pc:sldMk cId="0" sldId="274"/>
            <ac:graphicFrameMk id="9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D8326F-517C-47CF-AE91-E4EDBD66077B}" type="datetimeFigureOut">
              <a:rPr lang="en-US" smtClean="0"/>
              <a:t>9/7/2020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707D5E-F06E-41C4-85C9-81EEA58C5DD0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4C19043-FB48-447D-83AA-893CF9575364}" type="datetimeFigureOut">
              <a:rPr lang="en-US" smtClean="0"/>
              <a:t>9/7/2020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DE03D-9336-486A-8D14-2CAC70B540D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0559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9043-FB48-447D-83AA-893CF9575364}" type="datetimeFigureOut">
              <a:rPr lang="en-US" smtClean="0"/>
              <a:t>9/7/2020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DE03D-9336-486A-8D14-2CAC70B540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157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9043-FB48-447D-83AA-893CF9575364}" type="datetimeFigureOut">
              <a:rPr lang="en-US" smtClean="0"/>
              <a:t>9/7/2020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DE03D-9336-486A-8D14-2CAC70B540D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0083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9043-FB48-447D-83AA-893CF9575364}" type="datetimeFigureOut">
              <a:rPr lang="en-US" smtClean="0"/>
              <a:t>9/7/2020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DE03D-9336-486A-8D14-2CAC70B540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06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9043-FB48-447D-83AA-893CF9575364}" type="datetimeFigureOut">
              <a:rPr lang="en-US" smtClean="0"/>
              <a:t>9/7/2020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DE03D-9336-486A-8D14-2CAC70B540D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1442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9043-FB48-447D-83AA-893CF9575364}" type="datetimeFigureOut">
              <a:rPr lang="en-US" smtClean="0"/>
              <a:t>9/7/2020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DE03D-9336-486A-8D14-2CAC70B540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949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9043-FB48-447D-83AA-893CF9575364}" type="datetimeFigureOut">
              <a:rPr lang="en-US" smtClean="0"/>
              <a:t>9/7/2020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DE03D-9336-486A-8D14-2CAC70B540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826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9043-FB48-447D-83AA-893CF9575364}" type="datetimeFigureOut">
              <a:rPr lang="en-US" smtClean="0"/>
              <a:t>9/7/2020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DE03D-9336-486A-8D14-2CAC70B540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433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9043-FB48-447D-83AA-893CF9575364}" type="datetimeFigureOut">
              <a:rPr lang="en-US" smtClean="0"/>
              <a:t>9/7/2020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DE03D-9336-486A-8D14-2CAC70B540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208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9043-FB48-447D-83AA-893CF9575364}" type="datetimeFigureOut">
              <a:rPr lang="en-US" smtClean="0"/>
              <a:t>9/7/2020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DE03D-9336-486A-8D14-2CAC70B540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993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9043-FB48-447D-83AA-893CF9575364}" type="datetimeFigureOut">
              <a:rPr lang="en-US" smtClean="0"/>
              <a:t>9/7/2020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DE03D-9336-486A-8D14-2CAC70B540D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3987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4C19043-FB48-447D-83AA-893CF9575364}" type="datetimeFigureOut">
              <a:rPr lang="en-US" smtClean="0"/>
              <a:t>9/7/2020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C5DE03D-9336-486A-8D14-2CAC70B540D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8951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176759"/>
            <a:ext cx="12104015" cy="62747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noFill/>
          </a:ln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500" b="1" dirty="0">
                <a:latin typeface="Bookman Old Style" panose="02050604050505020204" pitchFamily="18" charset="0"/>
                <a:ea typeface="Calibri" panose="020F0502020204030204"/>
                <a:cs typeface="Arial" panose="020B0604020202020204" pitchFamily="34" charset="0"/>
              </a:rPr>
              <a:t>Key actions/cluster results/emerging needs</a:t>
            </a:r>
          </a:p>
          <a:p>
            <a:pPr marL="144000" marR="0" lvl="0" indent="-1440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500" dirty="0">
                <a:latin typeface="Bookman Old Style" panose="02050604050505020204" pitchFamily="18" charset="0"/>
                <a:ea typeface="Calibri" panose="020F0502020204030204"/>
                <a:cs typeface="Arial" panose="020B0604020202020204" pitchFamily="34" charset="0"/>
              </a:rPr>
              <a:t>Schools have reopened today- private and public with standard 8 and form 4 &amp; at tertiary level </a:t>
            </a:r>
          </a:p>
          <a:p>
            <a:pPr marL="144000" marR="0" lvl="0" indent="-1440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500" dirty="0">
              <a:latin typeface="Bookman Old Style" panose="02050604050505020204" pitchFamily="18" charset="0"/>
              <a:ea typeface="Calibri" panose="020F0502020204030204"/>
              <a:cs typeface="Arial" panose="020B0604020202020204" pitchFamily="34" charset="0"/>
            </a:endParaRPr>
          </a:p>
          <a:p>
            <a:pPr marL="144000" marR="0" lvl="0" indent="-1440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500" dirty="0">
                <a:latin typeface="Bookman Old Style" panose="02050604050505020204" pitchFamily="18" charset="0"/>
                <a:ea typeface="Calibri" panose="020F0502020204030204"/>
                <a:cs typeface="Arial" panose="020B0604020202020204" pitchFamily="34" charset="0"/>
              </a:rPr>
              <a:t>The assessment of schools was completed, report yet to be shared – District Education office. Partners urged to focus on construction of permanent facilities.</a:t>
            </a:r>
          </a:p>
          <a:p>
            <a:pPr marL="144000" marR="0" lvl="0" indent="-1440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500" dirty="0">
              <a:latin typeface="Bookman Old Style" panose="02050604050505020204" pitchFamily="18" charset="0"/>
              <a:ea typeface="Calibri" panose="020F0502020204030204"/>
              <a:cs typeface="Arial" panose="020B0604020202020204" pitchFamily="34" charset="0"/>
            </a:endParaRPr>
          </a:p>
          <a:p>
            <a:pPr marL="144000" marR="0" lvl="0" indent="-1440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500" dirty="0">
                <a:latin typeface="Bookman Old Style" panose="02050604050505020204" pitchFamily="18" charset="0"/>
                <a:ea typeface="Calibri" panose="020F0502020204030204"/>
                <a:cs typeface="Arial" panose="020B0604020202020204" pitchFamily="34" charset="0"/>
              </a:rPr>
              <a:t>Preliminary supplies, buckets, soap procured and supplied to schools with funding from Global education fund.</a:t>
            </a:r>
          </a:p>
          <a:p>
            <a:pPr marL="144000" marR="0" lvl="0" indent="-1440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500" dirty="0">
              <a:latin typeface="Bookman Old Style" panose="02050604050505020204" pitchFamily="18" charset="0"/>
              <a:ea typeface="Calibri" panose="020F0502020204030204"/>
              <a:cs typeface="Arial" panose="020B0604020202020204" pitchFamily="34" charset="0"/>
            </a:endParaRPr>
          </a:p>
          <a:p>
            <a:pPr marL="144000" marR="0" lvl="0" indent="-1440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500" dirty="0">
                <a:latin typeface="Bookman Old Style" panose="02050604050505020204" pitchFamily="18" charset="0"/>
                <a:ea typeface="Calibri" panose="020F0502020204030204"/>
                <a:cs typeface="Arial" panose="020B0604020202020204" pitchFamily="34" charset="0"/>
              </a:rPr>
              <a:t>Key challenge remains how to address the WASH gaps </a:t>
            </a:r>
            <a:r>
              <a:rPr lang="en-US" sz="2500">
                <a:latin typeface="Bookman Old Style" panose="02050604050505020204" pitchFamily="18" charset="0"/>
                <a:ea typeface="Calibri" panose="020F0502020204030204"/>
                <a:cs typeface="Arial" panose="020B0604020202020204" pitchFamily="34" charset="0"/>
              </a:rPr>
              <a:t>– infrastructure wise</a:t>
            </a:r>
            <a:r>
              <a:rPr lang="en-US" sz="2500" dirty="0">
                <a:latin typeface="Bookman Old Style" panose="02050604050505020204" pitchFamily="18" charset="0"/>
                <a:ea typeface="Calibri" panose="020F0502020204030204"/>
                <a:cs typeface="Arial" panose="020B0604020202020204" pitchFamily="34" charset="0"/>
              </a:rPr>
              <a:t>.</a:t>
            </a:r>
          </a:p>
          <a:p>
            <a:pPr marL="144000" marR="0" lvl="0" indent="-1440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500" dirty="0">
                <a:latin typeface="Bookman Old Style" panose="02050604050505020204" pitchFamily="18" charset="0"/>
                <a:ea typeface="Calibri" panose="020F0502020204030204"/>
                <a:cs typeface="Arial" panose="020B0604020202020204" pitchFamily="34" charset="0"/>
              </a:rPr>
              <a:t> </a:t>
            </a:r>
          </a:p>
          <a:p>
            <a:pPr marL="144000" marR="0" lvl="0" indent="-1440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500" dirty="0">
              <a:latin typeface="Bookman Old Style" panose="02050604050505020204" pitchFamily="18" charset="0"/>
              <a:ea typeface="Calibri" panose="020F0502020204030204"/>
              <a:cs typeface="Arial" panose="020B0604020202020204" pitchFamily="34" charset="0"/>
            </a:endParaRPr>
          </a:p>
          <a:p>
            <a:pPr marL="144000" marR="0" lvl="0" indent="-144000" algn="just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228600" algn="l"/>
              </a:tabLst>
            </a:pPr>
            <a:endParaRPr lang="en-US" sz="2500" dirty="0">
              <a:latin typeface="Bookman Old Style" panose="02050604050505020204" pitchFamily="18" charset="0"/>
              <a:ea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13" name="Title 3"/>
          <p:cNvSpPr txBox="1"/>
          <p:nvPr/>
        </p:nvSpPr>
        <p:spPr>
          <a:xfrm>
            <a:off x="0" y="0"/>
            <a:ext cx="12104015" cy="93989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2800" kern="1200">
                <a:gradFill>
                  <a:gsLst>
                    <a:gs pos="0">
                      <a:schemeClr val="tx1">
                        <a:lumMod val="50000"/>
                      </a:schemeClr>
                    </a:gs>
                    <a:gs pos="61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WASH Cluster-schools opening Update, </a:t>
            </a:r>
            <a:endParaRPr lang="en-US" sz="1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1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8612" y="205245"/>
            <a:ext cx="746173" cy="73464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F1EE546-C744-4246-BB44-22B79A2F68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95488" y="296958"/>
            <a:ext cx="1713124" cy="642932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69</TotalTime>
  <Words>89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Bookman Old Style</vt:lpstr>
      <vt:lpstr>Calibri</vt:lpstr>
      <vt:lpstr>Tw Cen MT</vt:lpstr>
      <vt:lpstr>Tw Cen MT Condensed</vt:lpstr>
      <vt:lpstr>Wingdings 3</vt:lpstr>
      <vt:lpstr>Integral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MALAWI Protection Cluster Dashboard(5W) for food insecurity and flood response (as of 18 February 2020)</dc:title>
  <dc:creator>Nami Nakatani</dc:creator>
  <cp:lastModifiedBy>Placidia VAVIRAI</cp:lastModifiedBy>
  <cp:revision>64</cp:revision>
  <dcterms:created xsi:type="dcterms:W3CDTF">2020-02-18T11:48:00Z</dcterms:created>
  <dcterms:modified xsi:type="dcterms:W3CDTF">2020-09-07T11:23:33Z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0x010100968AC369762FB7448942EB8CF9E8743A</vt:lpwstr>
  </property>
  <property fmtid="{D5CDD505-2E9C-101B-9397-08002B2CF9AE}" pid="3" name="KSOProductBuildVer">
    <vt:lpwstr>1033-11.2.0.9629</vt:lpwstr>
  </property>
</Properties>
</file>