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0" r:id="rId4"/>
    <p:sldId id="26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49">
          <p15:clr>
            <a:srgbClr val="A4A3A4"/>
          </p15:clr>
        </p15:guide>
        <p15:guide id="2" pos="707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guide orient="horz" pos="2049"/>
        <p:guide pos="707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B5A32A-A07C-4605-AA41-5F2F37166E09}"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5A47CB-050B-419A-B7D2-5DEE134BCCCF}" type="slidenum">
              <a:rPr lang="en-US" smtClean="0"/>
              <a:t>‹#›</a:t>
            </a:fld>
            <a:endParaRPr lang="en-US"/>
          </a:p>
        </p:txBody>
      </p:sp>
    </p:spTree>
    <p:extLst>
      <p:ext uri="{BB962C8B-B14F-4D97-AF65-F5344CB8AC3E}">
        <p14:creationId xmlns:p14="http://schemas.microsoft.com/office/powerpoint/2010/main" val="921632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B5A32A-A07C-4605-AA41-5F2F37166E09}"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5A47CB-050B-419A-B7D2-5DEE134BCCCF}" type="slidenum">
              <a:rPr lang="en-US" smtClean="0"/>
              <a:t>‹#›</a:t>
            </a:fld>
            <a:endParaRPr lang="en-US"/>
          </a:p>
        </p:txBody>
      </p:sp>
    </p:spTree>
    <p:extLst>
      <p:ext uri="{BB962C8B-B14F-4D97-AF65-F5344CB8AC3E}">
        <p14:creationId xmlns:p14="http://schemas.microsoft.com/office/powerpoint/2010/main" val="2927807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B5A32A-A07C-4605-AA41-5F2F37166E09}"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5A47CB-050B-419A-B7D2-5DEE134BCCCF}" type="slidenum">
              <a:rPr lang="en-US" smtClean="0"/>
              <a:t>‹#›</a:t>
            </a:fld>
            <a:endParaRPr lang="en-US"/>
          </a:p>
        </p:txBody>
      </p:sp>
    </p:spTree>
    <p:extLst>
      <p:ext uri="{BB962C8B-B14F-4D97-AF65-F5344CB8AC3E}">
        <p14:creationId xmlns:p14="http://schemas.microsoft.com/office/powerpoint/2010/main" val="3954336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B5A32A-A07C-4605-AA41-5F2F37166E09}"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5A47CB-050B-419A-B7D2-5DEE134BCCCF}" type="slidenum">
              <a:rPr lang="en-US" smtClean="0"/>
              <a:t>‹#›</a:t>
            </a:fld>
            <a:endParaRPr lang="en-US"/>
          </a:p>
        </p:txBody>
      </p:sp>
    </p:spTree>
    <p:extLst>
      <p:ext uri="{BB962C8B-B14F-4D97-AF65-F5344CB8AC3E}">
        <p14:creationId xmlns:p14="http://schemas.microsoft.com/office/powerpoint/2010/main" val="778101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5B5A32A-A07C-4605-AA41-5F2F37166E09}"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5A47CB-050B-419A-B7D2-5DEE134BCCCF}" type="slidenum">
              <a:rPr lang="en-US" smtClean="0"/>
              <a:t>‹#›</a:t>
            </a:fld>
            <a:endParaRPr lang="en-US"/>
          </a:p>
        </p:txBody>
      </p:sp>
    </p:spTree>
    <p:extLst>
      <p:ext uri="{BB962C8B-B14F-4D97-AF65-F5344CB8AC3E}">
        <p14:creationId xmlns:p14="http://schemas.microsoft.com/office/powerpoint/2010/main" val="3329139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B5A32A-A07C-4605-AA41-5F2F37166E09}" type="datetimeFigureOut">
              <a:rPr lang="en-US" smtClean="0"/>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5A47CB-050B-419A-B7D2-5DEE134BCCCF}" type="slidenum">
              <a:rPr lang="en-US" smtClean="0"/>
              <a:t>‹#›</a:t>
            </a:fld>
            <a:endParaRPr lang="en-US"/>
          </a:p>
        </p:txBody>
      </p:sp>
    </p:spTree>
    <p:extLst>
      <p:ext uri="{BB962C8B-B14F-4D97-AF65-F5344CB8AC3E}">
        <p14:creationId xmlns:p14="http://schemas.microsoft.com/office/powerpoint/2010/main" val="3935995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B5A32A-A07C-4605-AA41-5F2F37166E09}" type="datetimeFigureOut">
              <a:rPr lang="en-US" smtClean="0"/>
              <a:t>9/3/2020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5A47CB-050B-419A-B7D2-5DEE134BCCCF}" type="slidenum">
              <a:rPr lang="en-US" smtClean="0"/>
              <a:t>‹#›</a:t>
            </a:fld>
            <a:endParaRPr lang="en-US"/>
          </a:p>
        </p:txBody>
      </p:sp>
    </p:spTree>
    <p:extLst>
      <p:ext uri="{BB962C8B-B14F-4D97-AF65-F5344CB8AC3E}">
        <p14:creationId xmlns:p14="http://schemas.microsoft.com/office/powerpoint/2010/main" val="1522652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B5A32A-A07C-4605-AA41-5F2F37166E09}" type="datetimeFigureOut">
              <a:rPr lang="en-US" smtClean="0"/>
              <a:t>9/3/2020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5A47CB-050B-419A-B7D2-5DEE134BCCCF}" type="slidenum">
              <a:rPr lang="en-US" smtClean="0"/>
              <a:t>‹#›</a:t>
            </a:fld>
            <a:endParaRPr lang="en-US"/>
          </a:p>
        </p:txBody>
      </p:sp>
    </p:spTree>
    <p:extLst>
      <p:ext uri="{BB962C8B-B14F-4D97-AF65-F5344CB8AC3E}">
        <p14:creationId xmlns:p14="http://schemas.microsoft.com/office/powerpoint/2010/main" val="909969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B5A32A-A07C-4605-AA41-5F2F37166E09}" type="datetimeFigureOut">
              <a:rPr lang="en-US" smtClean="0"/>
              <a:t>9/3/2020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5A47CB-050B-419A-B7D2-5DEE134BCCCF}" type="slidenum">
              <a:rPr lang="en-US" smtClean="0"/>
              <a:t>‹#›</a:t>
            </a:fld>
            <a:endParaRPr lang="en-US"/>
          </a:p>
        </p:txBody>
      </p:sp>
    </p:spTree>
    <p:extLst>
      <p:ext uri="{BB962C8B-B14F-4D97-AF65-F5344CB8AC3E}">
        <p14:creationId xmlns:p14="http://schemas.microsoft.com/office/powerpoint/2010/main" val="458314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B5A32A-A07C-4605-AA41-5F2F37166E09}" type="datetimeFigureOut">
              <a:rPr lang="en-US" smtClean="0"/>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5A47CB-050B-419A-B7D2-5DEE134BCCCF}" type="slidenum">
              <a:rPr lang="en-US" smtClean="0"/>
              <a:t>‹#›</a:t>
            </a:fld>
            <a:endParaRPr lang="en-US"/>
          </a:p>
        </p:txBody>
      </p:sp>
    </p:spTree>
    <p:extLst>
      <p:ext uri="{BB962C8B-B14F-4D97-AF65-F5344CB8AC3E}">
        <p14:creationId xmlns:p14="http://schemas.microsoft.com/office/powerpoint/2010/main" val="1068611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B5A32A-A07C-4605-AA41-5F2F37166E09}" type="datetimeFigureOut">
              <a:rPr lang="en-US" smtClean="0"/>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5A47CB-050B-419A-B7D2-5DEE134BCCCF}" type="slidenum">
              <a:rPr lang="en-US" smtClean="0"/>
              <a:t>‹#›</a:t>
            </a:fld>
            <a:endParaRPr lang="en-US"/>
          </a:p>
        </p:txBody>
      </p:sp>
    </p:spTree>
    <p:extLst>
      <p:ext uri="{BB962C8B-B14F-4D97-AF65-F5344CB8AC3E}">
        <p14:creationId xmlns:p14="http://schemas.microsoft.com/office/powerpoint/2010/main" val="3727695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B5A32A-A07C-4605-AA41-5F2F37166E09}" type="datetimeFigureOut">
              <a:rPr lang="en-US" smtClean="0"/>
              <a:t>9/3/2020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5A47CB-050B-419A-B7D2-5DEE134BCCCF}" type="slidenum">
              <a:rPr lang="en-US" smtClean="0"/>
              <a:t>‹#›</a:t>
            </a:fld>
            <a:endParaRPr lang="en-US"/>
          </a:p>
        </p:txBody>
      </p:sp>
    </p:spTree>
    <p:extLst>
      <p:ext uri="{BB962C8B-B14F-4D97-AF65-F5344CB8AC3E}">
        <p14:creationId xmlns:p14="http://schemas.microsoft.com/office/powerpoint/2010/main" val="9337590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jpg"/><Relationship Id="rId1" Type="http://schemas.openxmlformats.org/officeDocument/2006/relationships/slideLayout" Target="../slideLayouts/slideLayout4.xml"/><Relationship Id="rId5" Type="http://schemas.openxmlformats.org/officeDocument/2006/relationships/image" Target="../media/image7.jp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37302" y="0"/>
            <a:ext cx="1782172" cy="1543793"/>
          </a:xfrm>
          <a:prstGeom prst="rect">
            <a:avLst/>
          </a:prstGeom>
          <a:noFill/>
          <a:extLst>
            <a:ext uri="{909E8E84-426E-40dd-AFC4-6F175D3DCCD1}">
              <a14:hiddenFill xmlns:a14="http://schemas.microsoft.com/office/drawing/2010/main" xmlns="">
                <a:solidFill>
                  <a:srgbClr val="FFFFFF"/>
                </a:solidFill>
              </a14:hiddenFill>
            </a:ext>
          </a:extLst>
        </p:spPr>
      </p:pic>
      <p:sp>
        <p:nvSpPr>
          <p:cNvPr id="3" name="Subtitle 2"/>
          <p:cNvSpPr>
            <a:spLocks noGrp="1"/>
          </p:cNvSpPr>
          <p:nvPr>
            <p:ph type="subTitle" idx="1"/>
          </p:nvPr>
        </p:nvSpPr>
        <p:spPr>
          <a:xfrm>
            <a:off x="1224160" y="4767383"/>
            <a:ext cx="9144000" cy="1521823"/>
          </a:xfrm>
        </p:spPr>
        <p:txBody>
          <a:bodyPr/>
          <a:lstStyle/>
          <a:p>
            <a:r>
              <a:rPr lang="en-US" sz="4000" dirty="0"/>
              <a:t>Water </a:t>
            </a:r>
            <a:r>
              <a:rPr lang="mr-IN" sz="4000" dirty="0"/>
              <a:t>–</a:t>
            </a:r>
            <a:r>
              <a:rPr lang="en-US" sz="4000" dirty="0"/>
              <a:t>Soap </a:t>
            </a:r>
            <a:r>
              <a:rPr lang="en-US" sz="4000"/>
              <a:t>and </a:t>
            </a:r>
            <a:r>
              <a:rPr lang="en-US" sz="4000" smtClean="0"/>
              <a:t>Sanitizer </a:t>
            </a:r>
            <a:r>
              <a:rPr lang="en-US" sz="4000" dirty="0"/>
              <a:t>Right at Hand  </a:t>
            </a:r>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pic>
        <p:nvPicPr>
          <p:cNvPr id="5" name="Picture 4" descr="H-Wash_Shouldersink_1_637273187576218000-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25328" y="1146677"/>
            <a:ext cx="4953000" cy="3714750"/>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60654" y="5347255"/>
            <a:ext cx="1641480" cy="1510748"/>
          </a:xfrm>
          <a:prstGeom prst="rect">
            <a:avLst/>
          </a:prstGeom>
        </p:spPr>
      </p:pic>
      <p:sp>
        <p:nvSpPr>
          <p:cNvPr id="2" name="Title 1"/>
          <p:cNvSpPr>
            <a:spLocks noGrp="1"/>
          </p:cNvSpPr>
          <p:nvPr>
            <p:ph type="ctrTitle"/>
          </p:nvPr>
        </p:nvSpPr>
        <p:spPr>
          <a:xfrm>
            <a:off x="2220824" y="970264"/>
            <a:ext cx="8032554" cy="1693551"/>
          </a:xfrm>
        </p:spPr>
        <p:txBody>
          <a:bodyPr>
            <a:normAutofit fontScale="90000"/>
          </a:bodyPr>
          <a:lstStyle/>
          <a:p>
            <a:r>
              <a:rPr lang="en-US" dirty="0" err="1" smtClean="0"/>
              <a:t>ShoulderSink</a:t>
            </a:r>
            <a:r>
              <a:rPr lang="en-US" dirty="0" smtClean="0"/>
              <a:t> </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21390100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12652" t="8072" r="5216" b="13004"/>
          <a:stretch/>
        </p:blipFill>
        <p:spPr>
          <a:xfrm>
            <a:off x="70549" y="2769663"/>
            <a:ext cx="5278056" cy="3104844"/>
          </a:xfrm>
          <a:prstGeom prst="rect">
            <a:avLst/>
          </a:prstGeom>
        </p:spPr>
      </p:pic>
      <p:sp>
        <p:nvSpPr>
          <p:cNvPr id="2" name="Title 1"/>
          <p:cNvSpPr>
            <a:spLocks noGrp="1"/>
          </p:cNvSpPr>
          <p:nvPr>
            <p:ph type="title"/>
          </p:nvPr>
        </p:nvSpPr>
        <p:spPr>
          <a:xfrm>
            <a:off x="256146" y="347484"/>
            <a:ext cx="10515600" cy="1325563"/>
          </a:xfrm>
        </p:spPr>
        <p:txBody>
          <a:bodyPr/>
          <a:lstStyle/>
          <a:p>
            <a:r>
              <a:rPr lang="en-US" dirty="0" smtClean="0"/>
              <a:t>What is the </a:t>
            </a:r>
            <a:r>
              <a:rPr lang="en-US" dirty="0" err="1" smtClean="0"/>
              <a:t>ShoulderSink</a:t>
            </a:r>
            <a:r>
              <a:rPr lang="en-US" dirty="0" smtClean="0"/>
              <a:t> </a:t>
            </a:r>
            <a:endParaRPr lang="en-US" dirty="0"/>
          </a:p>
        </p:txBody>
      </p:sp>
      <p:sp>
        <p:nvSpPr>
          <p:cNvPr id="3" name="Content Placeholder 2"/>
          <p:cNvSpPr>
            <a:spLocks noGrp="1"/>
          </p:cNvSpPr>
          <p:nvPr>
            <p:ph idx="1"/>
          </p:nvPr>
        </p:nvSpPr>
        <p:spPr>
          <a:xfrm>
            <a:off x="5273646" y="2284294"/>
            <a:ext cx="6737556" cy="4351338"/>
          </a:xfrm>
        </p:spPr>
        <p:txBody>
          <a:bodyPr>
            <a:normAutofit fontScale="92500" lnSpcReduction="20000"/>
          </a:bodyPr>
          <a:lstStyle/>
          <a:p>
            <a:pPr algn="just"/>
            <a:r>
              <a:rPr lang="en-US" dirty="0"/>
              <a:t>The </a:t>
            </a:r>
            <a:r>
              <a:rPr lang="en-US" dirty="0" err="1" smtClean="0"/>
              <a:t>ShoulderSink</a:t>
            </a:r>
            <a:r>
              <a:rPr lang="en-US" dirty="0" smtClean="0"/>
              <a:t> </a:t>
            </a:r>
            <a:r>
              <a:rPr lang="en-US" dirty="0"/>
              <a:t>is a mobile hygiene station that gives the user access to a </a:t>
            </a:r>
            <a:r>
              <a:rPr lang="en-US" dirty="0" smtClean="0"/>
              <a:t>hand </a:t>
            </a:r>
            <a:r>
              <a:rPr lang="en-US" dirty="0"/>
              <a:t>wash wherever and whenever needed. A unit is typically packed with water, soap, hand rub but other products can be fitted as needed.</a:t>
            </a:r>
          </a:p>
          <a:p>
            <a:pPr marL="0" indent="0" algn="just">
              <a:buNone/>
            </a:pPr>
            <a:endParaRPr lang="en-US" dirty="0"/>
          </a:p>
          <a:p>
            <a:pPr marR="25400" algn="just">
              <a:lnSpc>
                <a:spcPct val="99000"/>
              </a:lnSpc>
              <a:spcAft>
                <a:spcPts val="0"/>
              </a:spcAft>
            </a:pPr>
            <a:r>
              <a:rPr lang="en-US" dirty="0"/>
              <a:t>Water and </a:t>
            </a:r>
            <a:r>
              <a:rPr lang="en-US" dirty="0" smtClean="0"/>
              <a:t>soap/hand </a:t>
            </a:r>
            <a:r>
              <a:rPr lang="en-US" dirty="0"/>
              <a:t>cleanser is the best way to clean dirty hands before using other products such as hand rub. Both the CDC and WHO recommend using soap and water beforehand rubs when you have </a:t>
            </a:r>
            <a:r>
              <a:rPr lang="en-US" dirty="0">
                <a:latin typeface="Calibri" panose="020F0502020204030204" pitchFamily="34" charset="0"/>
                <a:ea typeface="Calibri" panose="020F0502020204030204" pitchFamily="34" charset="0"/>
                <a:cs typeface="Arial" panose="020B0604020202020204" pitchFamily="34" charset="0"/>
              </a:rPr>
              <a:t>visibly dirty hands.</a:t>
            </a:r>
          </a:p>
          <a:p>
            <a:endParaRPr lang="en-US" dirty="0"/>
          </a:p>
          <a:p>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37302" y="0"/>
            <a:ext cx="1782172" cy="154379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565141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a:t>
            </a:r>
            <a:endParaRPr lang="en-US" dirty="0"/>
          </a:p>
        </p:txBody>
      </p:sp>
      <p:pic>
        <p:nvPicPr>
          <p:cNvPr id="11" name="Content Placeholder 10" descr="60743046_1734523063317128_7314895480561860608_o.jpg"/>
          <p:cNvPicPr>
            <a:picLocks noGrp="1" noChangeAspect="1"/>
          </p:cNvPicPr>
          <p:nvPr>
            <p:ph sz="half" idx="1"/>
          </p:nvPr>
        </p:nvPicPr>
        <p:blipFill>
          <a:blip r:embed="rId2">
            <a:extLst>
              <a:ext uri="{28A0092B-C50C-407E-A947-70E740481C1C}">
                <a14:useLocalDpi xmlns:a14="http://schemas.microsoft.com/office/drawing/2010/main" val="0"/>
              </a:ext>
            </a:extLst>
          </a:blip>
          <a:srcRect t="-24646" b="-24646"/>
          <a:stretch>
            <a:fillRect/>
          </a:stretch>
        </p:blipFill>
        <p:spPr>
          <a:xfrm>
            <a:off x="1393371" y="0"/>
            <a:ext cx="9118645" cy="7657540"/>
          </a:xfrm>
        </p:spPr>
      </p:pic>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37302" y="0"/>
            <a:ext cx="1782172" cy="1543793"/>
          </a:xfrm>
          <a:prstGeom prst="rect">
            <a:avLst/>
          </a:prstGeom>
          <a:noFill/>
          <a:extLst>
            <a:ext uri="{909E8E84-426E-40dd-AFC4-6F175D3DCCD1}">
              <a14:hiddenFill xmlns:a14="http://schemas.microsoft.com/office/drawing/2010/main" xmlns="">
                <a:solidFill>
                  <a:srgbClr val="FFFFFF"/>
                </a:solidFill>
              </a14:hiddenFill>
            </a:ext>
          </a:extLst>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04416" y="3955454"/>
            <a:ext cx="3051752" cy="2338030"/>
          </a:xfrm>
          <a:prstGeom prst="rect">
            <a:avLst/>
          </a:prstGeom>
        </p:spPr>
      </p:pic>
      <p:pic>
        <p:nvPicPr>
          <p:cNvPr id="13" name="Pictur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71025" y="4142506"/>
            <a:ext cx="2720975" cy="2553128"/>
          </a:xfrm>
          <a:prstGeom prst="rect">
            <a:avLst/>
          </a:prstGeom>
        </p:spPr>
      </p:pic>
    </p:spTree>
    <p:extLst>
      <p:ext uri="{BB962C8B-B14F-4D97-AF65-F5344CB8AC3E}">
        <p14:creationId xmlns:p14="http://schemas.microsoft.com/office/powerpoint/2010/main" val="3032017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Applications </a:t>
            </a:r>
            <a:endParaRPr lang="en-US" dirty="0"/>
          </a:p>
        </p:txBody>
      </p:sp>
      <p:sp>
        <p:nvSpPr>
          <p:cNvPr id="5" name="Content Placeholder 4"/>
          <p:cNvSpPr>
            <a:spLocks noGrp="1"/>
          </p:cNvSpPr>
          <p:nvPr>
            <p:ph idx="1"/>
          </p:nvPr>
        </p:nvSpPr>
        <p:spPr/>
        <p:txBody>
          <a:bodyPr/>
          <a:lstStyle/>
          <a:p>
            <a:r>
              <a:rPr lang="en-US" dirty="0" smtClean="0"/>
              <a:t>Health care workers </a:t>
            </a:r>
          </a:p>
          <a:p>
            <a:r>
              <a:rPr lang="en-US" dirty="0" smtClean="0"/>
              <a:t>Teachers </a:t>
            </a:r>
          </a:p>
          <a:p>
            <a:r>
              <a:rPr lang="en-US" dirty="0" smtClean="0"/>
              <a:t>Soldiers </a:t>
            </a:r>
          </a:p>
          <a:p>
            <a:r>
              <a:rPr lang="en-US" dirty="0" smtClean="0"/>
              <a:t>Engineers </a:t>
            </a:r>
          </a:p>
          <a:p>
            <a:r>
              <a:rPr lang="en-US" dirty="0" smtClean="0"/>
              <a:t>Farmers </a:t>
            </a:r>
          </a:p>
          <a:p>
            <a:r>
              <a:rPr lang="en-US" dirty="0" smtClean="0"/>
              <a:t>Parents</a:t>
            </a:r>
          </a:p>
          <a:p>
            <a:r>
              <a:rPr lang="en-US" dirty="0" smtClean="0"/>
              <a:t>Anyone on the move, in communities, rural areas and areas or places where water is not readily available.  </a:t>
            </a:r>
          </a:p>
          <a:p>
            <a:endParaRPr lang="en-US" dirty="0" smtClean="0"/>
          </a:p>
          <a:p>
            <a:pPr marL="0" indent="0">
              <a:buNone/>
            </a:pP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99863" y="222069"/>
            <a:ext cx="3291840" cy="4034726"/>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08123" y="222069"/>
            <a:ext cx="3121152" cy="2148840"/>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51379" y="2513965"/>
            <a:ext cx="2834640" cy="2233749"/>
          </a:xfrm>
          <a:prstGeom prst="rect">
            <a:avLst/>
          </a:prstGeom>
        </p:spPr>
      </p:pic>
    </p:spTree>
    <p:extLst>
      <p:ext uri="{BB962C8B-B14F-4D97-AF65-F5344CB8AC3E}">
        <p14:creationId xmlns:p14="http://schemas.microsoft.com/office/powerpoint/2010/main" val="40282976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327</TotalTime>
  <Words>127</Words>
  <Application>Microsoft Office PowerPoint</Application>
  <PresentationFormat>Widescreen</PresentationFormat>
  <Paragraphs>20</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Mangal</vt:lpstr>
      <vt:lpstr>Office Theme</vt:lpstr>
      <vt:lpstr>ShoulderSink   </vt:lpstr>
      <vt:lpstr>What is the ShoulderSink </vt:lpstr>
      <vt:lpstr>FEATURES </vt:lpstr>
      <vt:lpstr>Use Applications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Shoulder sink mobile hand hygiene station description</dc:title>
  <dc:creator>Thom</dc:creator>
  <cp:lastModifiedBy>Thom</cp:lastModifiedBy>
  <cp:revision>31</cp:revision>
  <dcterms:created xsi:type="dcterms:W3CDTF">2020-09-01T11:47:10Z</dcterms:created>
  <dcterms:modified xsi:type="dcterms:W3CDTF">2020-09-03T08:03:31Z</dcterms:modified>
</cp:coreProperties>
</file>