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7/28/2020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Cluster Meeting </a:t>
            </a:r>
          </a:p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  JULY,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64923"/>
            <a:ext cx="10058400" cy="160934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exercise of receiving returnees and patrols is continuing with the minimal resources available.</a:t>
            </a:r>
          </a:p>
          <a:p>
            <a:r>
              <a:rPr lang="en-US" sz="3200" dirty="0" smtClean="0"/>
              <a:t>Most people we are receiving are Truck Drivers and returnees mostly from South Africa and of course a few from other countries.</a:t>
            </a:r>
          </a:p>
          <a:p>
            <a:r>
              <a:rPr lang="en-US" sz="3200" dirty="0" smtClean="0"/>
              <a:t>We are also receiving chattered flights at KIA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618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40" y="745344"/>
            <a:ext cx="10058400" cy="4050792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In Mwanza this week we received 70 returnees from South Africa, of which we managed them through </a:t>
            </a:r>
            <a:r>
              <a:rPr lang="en-US" sz="12800" dirty="0" err="1" smtClean="0"/>
              <a:t>Domasi</a:t>
            </a:r>
            <a:r>
              <a:rPr lang="en-US" sz="12800" dirty="0" smtClean="0"/>
              <a:t>.</a:t>
            </a:r>
          </a:p>
          <a:p>
            <a:r>
              <a:rPr lang="en-US" sz="12800" dirty="0" smtClean="0"/>
              <a:t>We also deported a Zimbabwean through the same and handed him over to Mozambican authorities who allowed him into Mozambique for no proper reasons</a:t>
            </a:r>
            <a:endParaRPr lang="en-US" sz="12800" dirty="0"/>
          </a:p>
          <a:p>
            <a:r>
              <a:rPr lang="en-US" sz="12800" dirty="0" smtClean="0"/>
              <a:t> In </a:t>
            </a:r>
            <a:r>
              <a:rPr lang="en-US" sz="12800" dirty="0" err="1" smtClean="0"/>
              <a:t>Nsanje</a:t>
            </a:r>
            <a:r>
              <a:rPr lang="en-US" sz="12800" dirty="0" smtClean="0"/>
              <a:t> during operations a Mozambican was intercepted at </a:t>
            </a:r>
            <a:r>
              <a:rPr lang="en-US" sz="12800" dirty="0" err="1" smtClean="0"/>
              <a:t>Ngabu</a:t>
            </a:r>
            <a:r>
              <a:rPr lang="en-US" sz="12800" dirty="0" smtClean="0"/>
              <a:t> with no travelling documents. He used </a:t>
            </a:r>
            <a:r>
              <a:rPr lang="en-US" sz="12800" dirty="0" err="1" smtClean="0"/>
              <a:t>Chikhawu</a:t>
            </a:r>
            <a:r>
              <a:rPr lang="en-US" sz="12800" dirty="0" smtClean="0"/>
              <a:t> crossing point due to lack of resources to man the point</a:t>
            </a:r>
          </a:p>
          <a:p>
            <a:pPr marL="0" indent="0">
              <a:buNone/>
            </a:pPr>
            <a:endParaRPr lang="en-US" sz="12800" dirty="0" smtClean="0"/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endParaRPr lang="en-US" sz="12800" dirty="0" smtClean="0"/>
          </a:p>
          <a:p>
            <a:pPr marL="0" indent="0">
              <a:buNone/>
            </a:pPr>
            <a:endParaRPr lang="en-US" sz="12800" dirty="0" smtClean="0"/>
          </a:p>
          <a:p>
            <a:pPr marL="0" indent="0">
              <a:buNone/>
            </a:pPr>
            <a:r>
              <a:rPr lang="en-US" sz="12800" dirty="0" smtClean="0"/>
              <a:t> </a:t>
            </a:r>
          </a:p>
          <a:p>
            <a:pPr marL="0" indent="0">
              <a:buNone/>
            </a:pPr>
            <a:endParaRPr lang="en-US" sz="11200" dirty="0" smtClean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sz="11200" dirty="0" smtClean="0"/>
          </a:p>
          <a:p>
            <a:pPr marL="0" indent="0">
              <a:buNone/>
            </a:pPr>
            <a:endParaRPr lang="en-US" sz="8600" dirty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84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2314591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Lack </a:t>
            </a:r>
            <a:r>
              <a:rPr lang="en-US" sz="3200" dirty="0"/>
              <a:t>of resources for us to discharge our duties </a:t>
            </a:r>
            <a:r>
              <a:rPr lang="en-US" sz="3200" dirty="0" smtClean="0"/>
              <a:t>properly</a:t>
            </a:r>
            <a:r>
              <a:rPr lang="en-US" sz="3200" dirty="0"/>
              <a:t>. We still request if there are any more Donors to assist with Hand </a:t>
            </a:r>
            <a:r>
              <a:rPr lang="en-US" sz="3200" dirty="0" smtClean="0"/>
              <a:t>sanitizers </a:t>
            </a:r>
            <a:r>
              <a:rPr lang="en-US" sz="3200" dirty="0"/>
              <a:t>,we really need them during these operations for it is very difficult for us to wash hands every time we help our </a:t>
            </a:r>
            <a:r>
              <a:rPr lang="en-US" sz="3200" dirty="0" smtClean="0"/>
              <a:t>clients.</a:t>
            </a:r>
            <a:endParaRPr lang="en-US" sz="3200" dirty="0"/>
          </a:p>
          <a:p>
            <a:r>
              <a:rPr lang="en-US" sz="3200" dirty="0" smtClean="0"/>
              <a:t>Lack of testing kits because we recommended to have our officers who have been on the ground for these operations to be tested.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3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RESPONSE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o </a:t>
            </a:r>
            <a:r>
              <a:rPr lang="en-US" sz="3200" dirty="0" err="1" smtClean="0"/>
              <a:t>restratigise</a:t>
            </a:r>
            <a:r>
              <a:rPr lang="en-US" sz="3200" dirty="0" smtClean="0"/>
              <a:t> our response ,we will</a:t>
            </a:r>
          </a:p>
          <a:p>
            <a:pPr marL="0" indent="0">
              <a:buNone/>
            </a:pPr>
            <a:r>
              <a:rPr lang="en-US" sz="3200" dirty="0" smtClean="0"/>
              <a:t>(A)Enhance screening and monitoring of people</a:t>
            </a:r>
          </a:p>
          <a:p>
            <a:pPr marL="0" indent="0">
              <a:buNone/>
            </a:pPr>
            <a:r>
              <a:rPr lang="en-US" sz="3200" dirty="0" smtClean="0"/>
              <a:t>(B)Enhance on border patrols to seal off all unchartered routes</a:t>
            </a:r>
          </a:p>
          <a:p>
            <a:pPr marL="0" indent="0">
              <a:buNone/>
            </a:pPr>
            <a:r>
              <a:rPr lang="en-US" sz="3200" dirty="0" smtClean="0"/>
              <a:t>(C)mount permanent roadblocks in all the districts</a:t>
            </a:r>
          </a:p>
          <a:p>
            <a:pPr marL="0" indent="0">
              <a:buNone/>
            </a:pPr>
            <a:r>
              <a:rPr lang="en-US" sz="3200" dirty="0" smtClean="0"/>
              <a:t>(D)Procure operation vehicles</a:t>
            </a:r>
          </a:p>
          <a:p>
            <a:pPr marL="0" indent="0">
              <a:buNone/>
            </a:pPr>
            <a:r>
              <a:rPr lang="en-US" sz="3200" dirty="0" smtClean="0"/>
              <a:t>(E)Mount adhoc road blocks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588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50196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(F)Continue </a:t>
            </a:r>
            <a:r>
              <a:rPr lang="en-US" sz="3200" dirty="0"/>
              <a:t>with marine patrols and</a:t>
            </a:r>
          </a:p>
          <a:p>
            <a:pPr marL="0" indent="0">
              <a:buNone/>
            </a:pPr>
            <a:r>
              <a:rPr lang="en-US" sz="3200" dirty="0"/>
              <a:t>(G)Procure enough PPEs</a:t>
            </a:r>
          </a:p>
        </p:txBody>
      </p:sp>
    </p:spTree>
    <p:extLst>
      <p:ext uri="{BB962C8B-B14F-4D97-AF65-F5344CB8AC3E}">
        <p14:creationId xmlns:p14="http://schemas.microsoft.com/office/powerpoint/2010/main" val="52771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would like to thank IOM, Central Medical stores through Supply Chain Management and Lilongwe DHO for supporting us with the Required PPES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</a:p>
          <a:p>
            <a:endParaRPr lang="en-US" sz="3200" dirty="0"/>
          </a:p>
          <a:p>
            <a:r>
              <a:rPr lang="en-US" sz="3200" dirty="0" smtClean="0"/>
              <a:t>THANK YOU FOR YOUR ATTENTION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2850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Immigration update</vt:lpstr>
      <vt:lpstr>introduction</vt:lpstr>
      <vt:lpstr>        </vt:lpstr>
      <vt:lpstr>CHALLENGES</vt:lpstr>
      <vt:lpstr>REVISED RESPONSE PLAN</vt:lpstr>
      <vt:lpstr>PowerPoint Presentation</vt:lpstr>
      <vt:lpstr>APPRECIATION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update</dc:title>
  <dc:creator>Trish Araru Health</dc:creator>
  <cp:lastModifiedBy>HP</cp:lastModifiedBy>
  <cp:revision>1</cp:revision>
  <dcterms:modified xsi:type="dcterms:W3CDTF">2020-07-28T14:48:20Z</dcterms:modified>
</cp:coreProperties>
</file>